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80" r:id="rId10"/>
    <p:sldId id="282" r:id="rId11"/>
    <p:sldId id="281" r:id="rId12"/>
    <p:sldId id="283" r:id="rId13"/>
    <p:sldId id="284" r:id="rId14"/>
    <p:sldId id="285" r:id="rId15"/>
    <p:sldId id="286" r:id="rId16"/>
    <p:sldId id="287" r:id="rId17"/>
    <p:sldId id="289" r:id="rId18"/>
    <p:sldId id="293" r:id="rId19"/>
    <p:sldId id="290" r:id="rId20"/>
    <p:sldId id="291" r:id="rId21"/>
    <p:sldId id="294" r:id="rId22"/>
    <p:sldId id="263" r:id="rId23"/>
    <p:sldId id="273" r:id="rId24"/>
    <p:sldId id="276" r:id="rId25"/>
    <p:sldId id="274" r:id="rId26"/>
    <p:sldId id="277" r:id="rId27"/>
    <p:sldId id="275" r:id="rId28"/>
    <p:sldId id="264" r:id="rId29"/>
    <p:sldId id="265" r:id="rId30"/>
    <p:sldId id="267" r:id="rId31"/>
    <p:sldId id="266" r:id="rId32"/>
    <p:sldId id="268" r:id="rId33"/>
    <p:sldId id="269" r:id="rId34"/>
    <p:sldId id="270" r:id="rId35"/>
    <p:sldId id="271" r:id="rId36"/>
    <p:sldId id="27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6B6B"/>
    <a:srgbClr val="FF0066"/>
    <a:srgbClr val="9C0001"/>
    <a:srgbClr val="00AFF2"/>
    <a:srgbClr val="000000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0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1022561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2063386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3355855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925" y="4608018"/>
            <a:ext cx="3457194" cy="2308637"/>
          </a:xfrm>
          <a:prstGeom prst="rect">
            <a:avLst/>
          </a:prstGeom>
        </p:spPr>
      </p:pic>
      <p:grpSp>
        <p:nvGrpSpPr>
          <p:cNvPr id="21" name="グループ化 20"/>
          <p:cNvGrpSpPr/>
          <p:nvPr/>
        </p:nvGrpSpPr>
        <p:grpSpPr>
          <a:xfrm>
            <a:off x="10138125" y="4125296"/>
            <a:ext cx="1905593" cy="1943631"/>
            <a:chOff x="10138125" y="4125296"/>
            <a:chExt cx="1905593" cy="1943631"/>
          </a:xfrm>
        </p:grpSpPr>
        <p:sp>
          <p:nvSpPr>
            <p:cNvPr id="15" name="円形吹き出し 14"/>
            <p:cNvSpPr/>
            <p:nvPr/>
          </p:nvSpPr>
          <p:spPr>
            <a:xfrm>
              <a:off x="10138125" y="4125296"/>
              <a:ext cx="1905593" cy="1943631"/>
            </a:xfrm>
            <a:prstGeom prst="wedgeEllipseCallout">
              <a:avLst>
                <a:gd name="adj1" fmla="val -78391"/>
                <a:gd name="adj2" fmla="val -1532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endParaRPr kumimoji="1" lang="en-US" altLang="ja-JP" sz="1600" dirty="0" smtClean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322749" y="4233017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すごすぎる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0951869" y="4435392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これは傑作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580989" y="4691979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err="1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まじ</a:t>
              </a:r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やばい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12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1482559149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41871" y="3463736"/>
            <a:ext cx="25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小数点第</a:t>
            </a:r>
            <a:r>
              <a:rPr kumimoji="1" lang="en-US" altLang="ja-JP" sz="900" dirty="0" smtClean="0">
                <a:solidFill>
                  <a:schemeClr val="bg1"/>
                </a:solidFill>
              </a:rPr>
              <a:t>15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位まで求めるものとする</a:t>
            </a:r>
            <a:endParaRPr kumimoji="1" lang="en-US" altLang="ja-JP" sz="700" dirty="0" smtClean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5896" y="5413069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27488" y="5233331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Game ov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494847"/>
            <a:ext cx="7600950" cy="39052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endParaRPr kumimoji="1" lang="en-US" altLang="ja-JP" sz="40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  <a:endParaRPr kumimoji="1" lang="ja-JP" altLang="en-US" sz="6000" b="1" dirty="0">
              <a:solidFill>
                <a:srgbClr val="FFFF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470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對馬君（班長）がクリアできた場合</a:t>
            </a:r>
            <a:endParaRPr kumimoji="1" lang="ja-JP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38200" y="186748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FF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FF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8000" kern="1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5400" kern="1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FF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 smtClean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en-US" altLang="ja-JP" sz="4800" dirty="0" smtClean="0"/>
              <a:t/>
            </a:r>
            <a:br>
              <a:rPr lang="en-US" altLang="ja-JP" sz="4800" dirty="0" smtClean="0"/>
            </a:br>
            <a:r>
              <a:rPr lang="ja-JP" altLang="ja-JP" sz="4800" dirty="0" smtClean="0"/>
              <a:t>・</a:t>
            </a:r>
            <a:r>
              <a:rPr lang="en-US" altLang="ja-JP" sz="4800" dirty="0" smtClean="0"/>
              <a:t>GitHub </a:t>
            </a:r>
            <a:r>
              <a:rPr lang="en-US" altLang="ja-JP" sz="4800" dirty="0" smtClean="0"/>
              <a:t>D</a:t>
            </a:r>
            <a:r>
              <a:rPr lang="en-US" altLang="ja-JP" sz="4800" dirty="0" smtClean="0"/>
              <a:t>esktop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Micro Paint</a:t>
            </a:r>
            <a:endParaRPr lang="ja-JP" altLang="ja-JP" sz="4800" dirty="0" smtClean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 smtClean="0"/>
              <a:t>・</a:t>
            </a:r>
            <a:r>
              <a:rPr lang="en-US" altLang="ja-JP" sz="4800" dirty="0" smtClean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smtClean="0"/>
              <a:t>Visual Basic</a:t>
            </a:r>
            <a:r>
              <a:rPr lang="ja-JP" altLang="ja-JP" sz="4800" dirty="0" smtClean="0"/>
              <a:t>言語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94" y="987012"/>
            <a:ext cx="4988168" cy="49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578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034455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9545" y="4342779"/>
            <a:ext cx="3464255" cy="23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670</TotalTime>
  <Words>803</Words>
  <Application>Microsoft Office PowerPoint</Application>
  <PresentationFormat>ワイド画面</PresentationFormat>
  <Paragraphs>173</Paragraphs>
  <Slides>36</Slides>
  <Notes>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63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AR顏眞楷書体H</vt:lpstr>
      <vt:lpstr>HGS創英角ﾎﾟｯﾌﾟ体</vt:lpstr>
      <vt:lpstr>ＭＳ ゴシック</vt:lpstr>
      <vt:lpstr>ＭＳ 明朝</vt:lpstr>
      <vt:lpstr>新細明體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79</cp:revision>
  <dcterms:created xsi:type="dcterms:W3CDTF">2023-11-20T01:28:01Z</dcterms:created>
  <dcterms:modified xsi:type="dcterms:W3CDTF">2023-12-14T00:18:23Z</dcterms:modified>
</cp:coreProperties>
</file>